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7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A9DB-6791-478C-BE37-7DBD98807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5592-00ED-489B-9C8C-98D7C7CB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972" y="2306782"/>
            <a:ext cx="9144000" cy="1995054"/>
          </a:xfrm>
        </p:spPr>
        <p:txBody>
          <a:bodyPr/>
          <a:lstStyle/>
          <a:p>
            <a:r>
              <a:rPr lang="en-US" dirty="0" err="1"/>
              <a:t>Kitt</a:t>
            </a:r>
            <a:r>
              <a:rPr lang="en-US" dirty="0"/>
              <a:t> Peak Dorm 3 and 4 Renovation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845" y="1014702"/>
            <a:ext cx="9144000" cy="1655762"/>
          </a:xfrm>
        </p:spPr>
        <p:txBody>
          <a:bodyPr/>
          <a:lstStyle/>
          <a:p>
            <a:r>
              <a:rPr lang="en-US" dirty="0"/>
              <a:t>NSF’s NOIRLab</a:t>
            </a:r>
          </a:p>
          <a:p>
            <a:r>
              <a:rPr lang="en-US" dirty="0" err="1"/>
              <a:t>Kitt</a:t>
            </a:r>
            <a:r>
              <a:rPr lang="en-US" dirty="0"/>
              <a:t> Peak National Observatory</a:t>
            </a:r>
          </a:p>
        </p:txBody>
      </p:sp>
    </p:spTree>
    <p:extLst>
      <p:ext uri="{BB962C8B-B14F-4D97-AF65-F5344CB8AC3E}">
        <p14:creationId xmlns:p14="http://schemas.microsoft.com/office/powerpoint/2010/main" val="404984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DORM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938" y="1140643"/>
            <a:ext cx="3289955" cy="394983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Repair awning.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Install  Roll roofing material on awning.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Re-coat roof with cool coating.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Replace awning post. Ensure pressure treated material is used.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Paint post. Exterior paint white.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04" y="580958"/>
            <a:ext cx="3038899" cy="2826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96" y="580958"/>
            <a:ext cx="2277220" cy="3075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04" y="3561127"/>
            <a:ext cx="2267266" cy="3019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939" y="3904446"/>
            <a:ext cx="2229161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38" y="183822"/>
            <a:ext cx="3932237" cy="664590"/>
          </a:xfrm>
        </p:spPr>
        <p:txBody>
          <a:bodyPr/>
          <a:lstStyle/>
          <a:p>
            <a:r>
              <a:rPr lang="en-US" dirty="0"/>
              <a:t>DORM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36" y="886119"/>
            <a:ext cx="5020173" cy="4967926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Dorm 4 has 9 rooms with one room as a shared kitchen. Renovate all rooms.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Texture all interior walls; main room and bathrooms. Knock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 interior walls two coats of paint; white semi gloss.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Remove old carpet and replace with carpet squares. Except for kitchen.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Install new  floor tiles in all bathrooms.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Replace all receptacle outlets, light switch. Color White.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Replace exterior door knobs with handles 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Install metal railing between all posts.  Ensure pressure treated material is used.   Paint post and railing white.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Kitchen; replace vinyl tile, texture walls, paint and install wall cabinets and countertops.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Install three removal metal stairs with railing.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13" y="1291472"/>
            <a:ext cx="4191619" cy="37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8029"/>
          </a:xfrm>
        </p:spPr>
        <p:txBody>
          <a:bodyPr/>
          <a:lstStyle/>
          <a:p>
            <a:r>
              <a:rPr lang="en-US" dirty="0"/>
              <a:t>DORM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46" r="3746"/>
          <a:stretch>
            <a:fillRect/>
          </a:stretch>
        </p:blipFill>
        <p:spPr>
          <a:xfrm>
            <a:off x="4044099" y="389256"/>
            <a:ext cx="7565813" cy="5759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621" y="1234911"/>
            <a:ext cx="3120273" cy="463407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 rooms with one room as a shared kitchen. Renovate all 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Room 5 is a shared kitchen.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6230" y="641023"/>
            <a:ext cx="2884602" cy="1331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377" y="4977353"/>
            <a:ext cx="350853" cy="24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8375" y="4581427"/>
            <a:ext cx="254524" cy="22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8252" y="4034672"/>
            <a:ext cx="282804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5262" y="3551949"/>
            <a:ext cx="339365" cy="21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1699" y="3139126"/>
            <a:ext cx="254524" cy="301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27563" y="2677212"/>
            <a:ext cx="273377" cy="31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91134" y="2092751"/>
            <a:ext cx="245097" cy="22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45278" y="1706252"/>
            <a:ext cx="273378" cy="26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24008" y="1234911"/>
            <a:ext cx="273378" cy="27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3631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0" y="174397"/>
            <a:ext cx="3932237" cy="428920"/>
          </a:xfrm>
        </p:spPr>
        <p:txBody>
          <a:bodyPr>
            <a:normAutofit fontScale="90000"/>
          </a:bodyPr>
          <a:lstStyle/>
          <a:p>
            <a:r>
              <a:rPr lang="en-US" dirty="0"/>
              <a:t>DORM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681" y="603317"/>
            <a:ext cx="6049144" cy="3811588"/>
          </a:xfrm>
        </p:spPr>
        <p:txBody>
          <a:bodyPr/>
          <a:lstStyle/>
          <a:p>
            <a:r>
              <a:rPr lang="en-US" dirty="0"/>
              <a:t>Kitchen.</a:t>
            </a:r>
          </a:p>
          <a:p>
            <a:r>
              <a:rPr lang="en-US" dirty="0"/>
              <a:t>-     Replace kitchen floor tiles with vinyl floor tiles.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Re-texture walls and paint.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 new cabinets, wall cabinets and white laminate counter top.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 new sink in the counter top.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 new sink fixture.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1" y="2931736"/>
            <a:ext cx="3310139" cy="3563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08" y="879492"/>
            <a:ext cx="4867098" cy="2445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923" y="3900036"/>
            <a:ext cx="2648320" cy="2162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976" y="4165855"/>
            <a:ext cx="2314898" cy="1630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284" y="1985244"/>
            <a:ext cx="196242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1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6882"/>
          </a:xfrm>
        </p:spPr>
        <p:txBody>
          <a:bodyPr/>
          <a:lstStyle/>
          <a:p>
            <a:r>
              <a:rPr lang="en-US" dirty="0"/>
              <a:t>DORM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09" r="2209"/>
          <a:stretch>
            <a:fillRect/>
          </a:stretch>
        </p:blipFill>
        <p:spPr>
          <a:xfrm>
            <a:off x="4900385" y="457200"/>
            <a:ext cx="4875211" cy="384951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340" y="1084083"/>
            <a:ext cx="4300685" cy="4194928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Texture all interior walls; main room and bathrooms. Knock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 interior walls two coats of paint; white semi gloss.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Remove old carpet and replace with carpet squares.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Install new  floor tiles in all bathrooms.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Repaint exterior doors.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Replace door knobs with door handles.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916" y="3756620"/>
            <a:ext cx="3199708" cy="238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956" y="457200"/>
            <a:ext cx="2276793" cy="3019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113" y="4411745"/>
            <a:ext cx="2553056" cy="22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6882"/>
          </a:xfrm>
        </p:spPr>
        <p:txBody>
          <a:bodyPr/>
          <a:lstStyle/>
          <a:p>
            <a:r>
              <a:rPr lang="en-US" dirty="0"/>
              <a:t>DORM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94" y="457200"/>
            <a:ext cx="4590853" cy="31620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38" y="1190134"/>
            <a:ext cx="3932237" cy="3811588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Install metal railing between all posts.  Three areas will need an opening for removable stairs.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Three removal metal stairs in proper interval.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Opening 1: in font of room 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Opening 2: in front of room 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Opening 3: in front of room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Paint post and metal railing to match original color to post.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494" y="3619267"/>
            <a:ext cx="4305901" cy="245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32" y="542041"/>
            <a:ext cx="2772555" cy="18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0577"/>
          </a:xfrm>
        </p:spPr>
        <p:txBody>
          <a:bodyPr/>
          <a:lstStyle/>
          <a:p>
            <a:r>
              <a:rPr lang="en-US" dirty="0"/>
              <a:t>DORM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26" b="20326"/>
          <a:stretch>
            <a:fillRect/>
          </a:stretch>
        </p:blipFill>
        <p:spPr>
          <a:xfrm>
            <a:off x="5117201" y="457200"/>
            <a:ext cx="2358255" cy="18620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42" y="1388249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burn damage under awning.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 awning.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broken windows for room 8 and 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and repaint fascia all around dorm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and repaint Soffit around Dorm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76" y="457200"/>
            <a:ext cx="2238687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Kitt</a:t>
            </a:r>
            <a:r>
              <a:rPr lang="en-US" dirty="0"/>
              <a:t> Peak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80116"/>
            <a:ext cx="6172200" cy="47985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094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1.5 hours SW of Tucson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Tohona</a:t>
            </a:r>
            <a:r>
              <a:rPr lang="en-US" dirty="0"/>
              <a:t> O’odham 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3048624"/>
            <a:ext cx="4111794" cy="30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072" y="365125"/>
            <a:ext cx="7550727" cy="1325563"/>
          </a:xfrm>
        </p:spPr>
        <p:txBody>
          <a:bodyPr/>
          <a:lstStyle/>
          <a:p>
            <a:r>
              <a:rPr lang="en-US" dirty="0"/>
              <a:t>    DORM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6" y="1799745"/>
            <a:ext cx="10108734" cy="4558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42290" y="3548543"/>
            <a:ext cx="343949" cy="3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5945" y="3858936"/>
            <a:ext cx="335560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8435" y="3783435"/>
            <a:ext cx="374328" cy="30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132" y="3703739"/>
            <a:ext cx="377505" cy="3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6165" y="3548543"/>
            <a:ext cx="369116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3042" y="3439486"/>
            <a:ext cx="330030" cy="34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0077" y="3611460"/>
            <a:ext cx="327171" cy="24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9409" y="2860646"/>
            <a:ext cx="360727" cy="31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0132" y="3020037"/>
            <a:ext cx="302004" cy="302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143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56" y="146116"/>
            <a:ext cx="9017276" cy="666925"/>
          </a:xfrm>
        </p:spPr>
        <p:txBody>
          <a:bodyPr/>
          <a:lstStyle/>
          <a:p>
            <a:r>
              <a:rPr lang="en-US" dirty="0"/>
              <a:t>DORM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55" y="942681"/>
            <a:ext cx="6358247" cy="527356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dirty="0"/>
              <a:t>SCOPE OF WORK</a:t>
            </a:r>
          </a:p>
          <a:p>
            <a:pPr lvl="0"/>
            <a:r>
              <a:rPr lang="en-US" dirty="0"/>
              <a:t>Dorm 3 has 9 rooms with one room being shared workout room. Renovate all rooms.</a:t>
            </a:r>
          </a:p>
          <a:p>
            <a:pPr lvl="0"/>
            <a:r>
              <a:rPr lang="en-US" dirty="0"/>
              <a:t>Renovate 9 bathrooms; texture wall, paint, replace flooring with vinyl tiles.</a:t>
            </a:r>
          </a:p>
          <a:p>
            <a:r>
              <a:rPr lang="en-US" dirty="0"/>
              <a:t>Replace toilets and sinks.  Provide a counter for the sink with cabinet.</a:t>
            </a:r>
          </a:p>
          <a:p>
            <a:pPr lvl="0"/>
            <a:r>
              <a:rPr lang="en-US" dirty="0"/>
              <a:t>Remove old carpet or tiles in all rooms and replace with carpet squares.</a:t>
            </a:r>
          </a:p>
          <a:p>
            <a:pPr lvl="0"/>
            <a:r>
              <a:rPr lang="en-US" dirty="0"/>
              <a:t>Re texture interior walls and ceilings. Finish will be Knockdown technique. </a:t>
            </a:r>
          </a:p>
          <a:p>
            <a:pPr lvl="0"/>
            <a:r>
              <a:rPr lang="en-US" dirty="0"/>
              <a:t>Paint interior walls two coats of paint; white semi gloss.</a:t>
            </a:r>
          </a:p>
          <a:p>
            <a:pPr lvl="0"/>
            <a:r>
              <a:rPr lang="en-US" dirty="0"/>
              <a:t>Replace all receptacle outlets, light switch. Color White.</a:t>
            </a:r>
          </a:p>
          <a:p>
            <a:pPr lvl="0"/>
            <a:r>
              <a:rPr lang="en-US" dirty="0"/>
              <a:t>Replace all exterior doors. </a:t>
            </a:r>
          </a:p>
          <a:p>
            <a:pPr lvl="0"/>
            <a:r>
              <a:rPr lang="en-US" dirty="0"/>
              <a:t>Install exterior door levers.</a:t>
            </a:r>
          </a:p>
          <a:p>
            <a:pPr lvl="0"/>
            <a:r>
              <a:rPr lang="en-US" dirty="0"/>
              <a:t>Replace windows with double pane glass with insect screen.</a:t>
            </a:r>
          </a:p>
          <a:p>
            <a:pPr lvl="0"/>
            <a:r>
              <a:rPr lang="en-US" dirty="0"/>
              <a:t>Replace 9 old gas heaters under the windows with  energy efficient split units.</a:t>
            </a:r>
          </a:p>
          <a:p>
            <a:pPr lvl="0"/>
            <a:r>
              <a:rPr lang="en-US" dirty="0"/>
              <a:t>Repair awning ceiling.  Roll roofing material.  Re-coat roof with cool coating.</a:t>
            </a:r>
          </a:p>
          <a:p>
            <a:pPr lvl="0"/>
            <a:r>
              <a:rPr lang="en-US" dirty="0"/>
              <a:t>Replace awning post, replace awning.  Ensure pressure treated material is used.  Paint post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7" y="1501629"/>
            <a:ext cx="4126073" cy="4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6"/>
          </a:xfrm>
        </p:spPr>
        <p:txBody>
          <a:bodyPr>
            <a:normAutofit fontScale="90000"/>
          </a:bodyPr>
          <a:lstStyle/>
          <a:p>
            <a:r>
              <a:rPr lang="en-US" dirty="0"/>
              <a:t>Dorm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541" b="20541"/>
          <a:stretch>
            <a:fillRect/>
          </a:stretch>
        </p:blipFill>
        <p:spPr>
          <a:xfrm>
            <a:off x="5233521" y="551429"/>
            <a:ext cx="3205804" cy="29912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16404"/>
            <a:ext cx="3932237" cy="23262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Awning was damage by fire.  If possible to reduce cost repair only the areas damage by the fire.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all windows.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all doors.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new door handle hardware.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7" y="3791824"/>
            <a:ext cx="2576629" cy="2306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27" y="3665990"/>
            <a:ext cx="2172003" cy="2499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787" y="551429"/>
            <a:ext cx="2430903" cy="2991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895" y="3308301"/>
            <a:ext cx="2553056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4371"/>
          </a:xfrm>
        </p:spPr>
        <p:txBody>
          <a:bodyPr/>
          <a:lstStyle/>
          <a:p>
            <a:r>
              <a:rPr lang="en-US" dirty="0"/>
              <a:t>DORM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12" r="3012"/>
          <a:stretch>
            <a:fillRect/>
          </a:stretch>
        </p:blipFill>
        <p:spPr>
          <a:xfrm>
            <a:off x="5183188" y="987425"/>
            <a:ext cx="3910478" cy="26533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02297"/>
            <a:ext cx="3932237" cy="42666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old heater unit and replace with energy efficient ductless split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Picture 1: old gas heater</a:t>
            </a:r>
          </a:p>
          <a:p>
            <a:r>
              <a:rPr lang="en-US" dirty="0"/>
              <a:t>Picture 2:  Exhaust vent for gas heater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7" y="3745081"/>
            <a:ext cx="2074195" cy="2278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1508" y="1140903"/>
            <a:ext cx="360727" cy="46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9288" y="3909270"/>
            <a:ext cx="302004" cy="36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04" y="3279001"/>
            <a:ext cx="2753194" cy="2820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544" y="3640823"/>
            <a:ext cx="3277057" cy="25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38418"/>
            <a:ext cx="3932237" cy="566257"/>
          </a:xfrm>
        </p:spPr>
        <p:txBody>
          <a:bodyPr/>
          <a:lstStyle/>
          <a:p>
            <a:r>
              <a:rPr lang="en-US" dirty="0"/>
              <a:t>DORM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59" r="2559"/>
          <a:stretch>
            <a:fillRect/>
          </a:stretch>
        </p:blipFill>
        <p:spPr>
          <a:xfrm>
            <a:off x="5167618" y="524871"/>
            <a:ext cx="3563721" cy="281394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618" y="704675"/>
            <a:ext cx="4723000" cy="270125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Renovate 9 bathrooms;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everything from walls, texture wall, paint,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 interior walls two coats of paint; white semi gloss.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bathroom flooring with vinyl tiles.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old carpet and replace with carpet squares.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toilets and sinks.  Provide a counter for the sink with cabinet with mirror.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775" y="524872"/>
            <a:ext cx="2663748" cy="2967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775" y="3624045"/>
            <a:ext cx="2953162" cy="2592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404" y="3338817"/>
            <a:ext cx="2297695" cy="2734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18" y="3492675"/>
            <a:ext cx="3380764" cy="27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91" y="169683"/>
            <a:ext cx="3989600" cy="518474"/>
          </a:xfrm>
        </p:spPr>
        <p:txBody>
          <a:bodyPr>
            <a:normAutofit fontScale="90000"/>
          </a:bodyPr>
          <a:lstStyle/>
          <a:p>
            <a:r>
              <a:rPr lang="en-US" dirty="0"/>
              <a:t>DORM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691" y="725864"/>
            <a:ext cx="2355897" cy="45154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Blue= new carpet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Bathroom area= new floor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Room 3 is the gym. Install vinyl square tiles.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56" y="1941922"/>
            <a:ext cx="8766928" cy="4562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67406" y="2639505"/>
            <a:ext cx="999241" cy="94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67405" y="3657600"/>
            <a:ext cx="999241" cy="942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1938" y="3139126"/>
            <a:ext cx="820132" cy="146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88058" y="3139126"/>
            <a:ext cx="801278" cy="146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34054" y="2639505"/>
            <a:ext cx="989814" cy="94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34054" y="3619894"/>
            <a:ext cx="989814" cy="98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03876" y="3619894"/>
            <a:ext cx="810705" cy="980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80569" y="3619894"/>
            <a:ext cx="754144" cy="980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5984" y="3299381"/>
            <a:ext cx="697583" cy="130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19794" y="3817856"/>
            <a:ext cx="160255" cy="197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307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DORM 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63" r="3363"/>
          <a:stretch>
            <a:fillRect/>
          </a:stretch>
        </p:blipFill>
        <p:spPr>
          <a:xfrm>
            <a:off x="5183188" y="987426"/>
            <a:ext cx="2292268" cy="18099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69530"/>
            <a:ext cx="4043297" cy="4341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windows with double pane glass with insect screen.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old shut out curtain and replace with new.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386" y="1069529"/>
            <a:ext cx="3683138" cy="375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15" y="2876573"/>
            <a:ext cx="2107637" cy="2418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63" y="2797421"/>
            <a:ext cx="3365369" cy="27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773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Kitt Peak Dorm 3 and 4 Renovation</vt:lpstr>
      <vt:lpstr>Kitt Peak</vt:lpstr>
      <vt:lpstr>    DORM 3</vt:lpstr>
      <vt:lpstr>DORM 3</vt:lpstr>
      <vt:lpstr>Dorm 3</vt:lpstr>
      <vt:lpstr>DORM 3</vt:lpstr>
      <vt:lpstr>DORM 3</vt:lpstr>
      <vt:lpstr>DORM 3</vt:lpstr>
      <vt:lpstr>DORM 3</vt:lpstr>
      <vt:lpstr>DORM 3</vt:lpstr>
      <vt:lpstr>DORM 4</vt:lpstr>
      <vt:lpstr>DORM 4</vt:lpstr>
      <vt:lpstr>DORM 4</vt:lpstr>
      <vt:lpstr>DORM 4</vt:lpstr>
      <vt:lpstr>DORM 4</vt:lpstr>
      <vt:lpstr>DORM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 Peak Dorm 3 and 4 Renovation</dc:title>
  <dc:creator>Floyd Librea</dc:creator>
  <cp:lastModifiedBy>Sherri Abney</cp:lastModifiedBy>
  <cp:revision>35</cp:revision>
  <dcterms:created xsi:type="dcterms:W3CDTF">2022-09-02T19:36:36Z</dcterms:created>
  <dcterms:modified xsi:type="dcterms:W3CDTF">2022-09-29T17:40:18Z</dcterms:modified>
</cp:coreProperties>
</file>